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E6149D-B122-4DC8-B49F-F402F818F01B}" v="1" dt="2023-05-31T06:13:36.2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4E6149D-B122-4DC8-B49F-F402F818F01B}"/>
    <pc:docChg chg="modSld">
      <pc:chgData name="Narelle Wheaton" userId="6e1b2b30-480e-4f91-806b-6735d5b9e446" providerId="ADAL" clId="{A4E6149D-B122-4DC8-B49F-F402F818F01B}" dt="2023-05-31T06:13:36.277" v="0" actId="207"/>
      <pc:docMkLst>
        <pc:docMk/>
      </pc:docMkLst>
      <pc:sldChg chg="modSp">
        <pc:chgData name="Narelle Wheaton" userId="6e1b2b30-480e-4f91-806b-6735d5b9e446" providerId="ADAL" clId="{A4E6149D-B122-4DC8-B49F-F402F818F01B}" dt="2023-05-31T06:13:36.277" v="0" actId="207"/>
        <pc:sldMkLst>
          <pc:docMk/>
          <pc:sldMk cId="0" sldId="256"/>
        </pc:sldMkLst>
        <pc:spChg chg="mod">
          <ac:chgData name="Narelle Wheaton" userId="6e1b2b30-480e-4f91-806b-6735d5b9e446" providerId="ADAL" clId="{A4E6149D-B122-4DC8-B49F-F402F818F01B}" dt="2023-05-31T06:13:36.277" v="0" actId="207"/>
          <ac:spMkLst>
            <pc:docMk/>
            <pc:sldMk cId="0" sldId="256"/>
            <ac:spMk id="2050" creationId="{E875DFAF-CED3-1643-7FCC-999B1F0A043B}"/>
          </ac:spMkLst>
        </pc:spChg>
      </pc:sldChg>
      <pc:sldChg chg="modSp">
        <pc:chgData name="Narelle Wheaton" userId="6e1b2b30-480e-4f91-806b-6735d5b9e446" providerId="ADAL" clId="{A4E6149D-B122-4DC8-B49F-F402F818F01B}" dt="2023-05-31T06:13:36.277" v="0" actId="207"/>
        <pc:sldMkLst>
          <pc:docMk/>
          <pc:sldMk cId="0" sldId="257"/>
        </pc:sldMkLst>
        <pc:spChg chg="mod">
          <ac:chgData name="Narelle Wheaton" userId="6e1b2b30-480e-4f91-806b-6735d5b9e446" providerId="ADAL" clId="{A4E6149D-B122-4DC8-B49F-F402F818F01B}" dt="2023-05-31T06:13:36.277" v="0" actId="207"/>
          <ac:spMkLst>
            <pc:docMk/>
            <pc:sldMk cId="0" sldId="257"/>
            <ac:spMk id="3074" creationId="{91C40771-A4B1-849F-D057-08FD1C038F7E}"/>
          </ac:spMkLst>
        </pc:spChg>
      </pc:sldChg>
      <pc:sldChg chg="modSp">
        <pc:chgData name="Narelle Wheaton" userId="6e1b2b30-480e-4f91-806b-6735d5b9e446" providerId="ADAL" clId="{A4E6149D-B122-4DC8-B49F-F402F818F01B}" dt="2023-05-31T06:13:36.277" v="0" actId="207"/>
        <pc:sldMkLst>
          <pc:docMk/>
          <pc:sldMk cId="0" sldId="258"/>
        </pc:sldMkLst>
        <pc:spChg chg="mod">
          <ac:chgData name="Narelle Wheaton" userId="6e1b2b30-480e-4f91-806b-6735d5b9e446" providerId="ADAL" clId="{A4E6149D-B122-4DC8-B49F-F402F818F01B}" dt="2023-05-31T06:13:36.277" v="0" actId="207"/>
          <ac:spMkLst>
            <pc:docMk/>
            <pc:sldMk cId="0" sldId="258"/>
            <ac:spMk id="4098" creationId="{EBC4BC73-16BF-923E-E2B5-B87E5D444C7D}"/>
          </ac:spMkLst>
        </pc:spChg>
      </pc:sldChg>
      <pc:sldChg chg="modSp">
        <pc:chgData name="Narelle Wheaton" userId="6e1b2b30-480e-4f91-806b-6735d5b9e446" providerId="ADAL" clId="{A4E6149D-B122-4DC8-B49F-F402F818F01B}" dt="2023-05-31T06:13:36.277" v="0" actId="207"/>
        <pc:sldMkLst>
          <pc:docMk/>
          <pc:sldMk cId="0" sldId="259"/>
        </pc:sldMkLst>
        <pc:spChg chg="mod">
          <ac:chgData name="Narelle Wheaton" userId="6e1b2b30-480e-4f91-806b-6735d5b9e446" providerId="ADAL" clId="{A4E6149D-B122-4DC8-B49F-F402F818F01B}" dt="2023-05-31T06:13:36.277" v="0" actId="207"/>
          <ac:spMkLst>
            <pc:docMk/>
            <pc:sldMk cId="0" sldId="259"/>
            <ac:spMk id="6146" creationId="{722682B9-8B13-A619-CE55-D04950FB08B6}"/>
          </ac:spMkLst>
        </pc:spChg>
      </pc:sldChg>
      <pc:sldChg chg="modSp">
        <pc:chgData name="Narelle Wheaton" userId="6e1b2b30-480e-4f91-806b-6735d5b9e446" providerId="ADAL" clId="{A4E6149D-B122-4DC8-B49F-F402F818F01B}" dt="2023-05-31T06:13:36.277" v="0" actId="207"/>
        <pc:sldMkLst>
          <pc:docMk/>
          <pc:sldMk cId="0" sldId="260"/>
        </pc:sldMkLst>
        <pc:spChg chg="mod">
          <ac:chgData name="Narelle Wheaton" userId="6e1b2b30-480e-4f91-806b-6735d5b9e446" providerId="ADAL" clId="{A4E6149D-B122-4DC8-B49F-F402F818F01B}" dt="2023-05-31T06:13:36.277" v="0" actId="207"/>
          <ac:spMkLst>
            <pc:docMk/>
            <pc:sldMk cId="0" sldId="260"/>
            <ac:spMk id="5122" creationId="{CE95C2F0-A060-F88E-1D30-6BC95EF039A8}"/>
          </ac:spMkLst>
        </pc:spChg>
      </pc:sldChg>
      <pc:sldChg chg="modSp">
        <pc:chgData name="Narelle Wheaton" userId="6e1b2b30-480e-4f91-806b-6735d5b9e446" providerId="ADAL" clId="{A4E6149D-B122-4DC8-B49F-F402F818F01B}" dt="2023-05-31T06:13:36.277" v="0" actId="207"/>
        <pc:sldMkLst>
          <pc:docMk/>
          <pc:sldMk cId="0" sldId="261"/>
        </pc:sldMkLst>
        <pc:spChg chg="mod">
          <ac:chgData name="Narelle Wheaton" userId="6e1b2b30-480e-4f91-806b-6735d5b9e446" providerId="ADAL" clId="{A4E6149D-B122-4DC8-B49F-F402F818F01B}" dt="2023-05-31T06:13:36.277" v="0" actId="207"/>
          <ac:spMkLst>
            <pc:docMk/>
            <pc:sldMk cId="0" sldId="261"/>
            <ac:spMk id="7170" creationId="{E695F83A-B4C9-B0A2-5440-AF42947CA09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2969C-177D-C4F3-5F01-04BCE4FC9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1B900-C531-479F-B78B-605F8D0A197B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7DFD9-8A11-AC72-B246-05200C591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6579C-AB51-EB56-275F-431C01682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B1BF3-EEC8-4718-9988-FA4B0B891AE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95540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3BA48-A1EF-D169-33EF-47F3BF6B1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5698F-C798-4E0F-A661-970D73107649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BCBCBC-3D2F-9FEE-ED84-908738FB6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A9BD31-DA6B-336B-C714-933F9E382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8342B-7D39-47D1-8E7D-E90A109BE5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29773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53B6B-6930-F8BC-270F-F9DBC1ED1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7606A-4A21-4836-AD3E-B20594222687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0A53F8-4C50-62C1-7DC6-6AC12C19C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8A6CC2-581A-88EF-9BE3-8E3481BC5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FAB86-5D6B-4F67-B033-BBD6D621693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42750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280579-0CD9-8E2C-2FD3-EDC77A896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C28F9-CB9A-4194-9DC8-558D848E669F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481F74-071E-7259-FA15-B4D18B90F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536D1-820A-B136-2EE4-1F63D3286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892D8-E97C-4BB2-9244-FA61E81DC1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84175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0CCC66-A25A-0748-5C4F-BA504D8FD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E3F76-7526-4988-A29E-43EFD6F9594A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63F4F-AA52-4CA8-6620-A7557C20A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A3E57F-4A5A-4543-644B-0257C8127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F7C05-0155-4EDE-843A-54938650204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2136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D956B5-88FE-77B8-149B-C59E9E699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A5444-8FDF-47C4-BCBC-3F4259F7EF89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2501915-C785-B7BB-F113-178AE1D90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92281D-D0AA-0C3A-846A-016989E5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37415-65D7-4F86-936E-AA51CF22FEE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03872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86D5258-DA67-BF5A-4EEC-6642AD610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41568-741B-4015-89CB-DCC411DB550C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B31F82-D867-7FA8-FCA1-CC6FEACEB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2B99121-C8FD-B5A3-5D67-361250B29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C3FFA-476F-4D0C-828C-CDCF34DC3A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8449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C102651-E540-85A0-BC1B-9B49CCD16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97A20-FCD0-4CFB-8B2B-50897516C5B6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BF8E6F5-6E23-AA5F-64C8-BB508DF22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3774B3A-FF2F-67BD-A8FE-CC81E5DF2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D6944-BE2D-4980-A62F-26452026230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22763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BF3B109-F98C-EE8F-0C53-BF4610E3D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6EF11-FAFA-41CE-A493-444A29AEF35E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BC1A2A4-55E1-E3B6-5EC7-5EDE734D9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47A775C-3DC8-41FF-525F-3DA7A1CB2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58602-C216-454F-A089-A35944DB66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6750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EC0149D-2C40-3194-959D-AECE58EE5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C4C4E-0E31-48A7-A19C-0C60B16FC412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512592-0BAB-7C70-3180-28D56CE21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714857-70FB-74E5-709B-CB982CD2A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C9170-3638-4356-B914-1FD6556F75A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00250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32CD1C4-911A-4387-0C2C-17F1AF7FB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784F7-7E34-4D76-B46F-5E1338A44845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15D8E6-955D-90D6-E6CE-0C077B0B8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87C753-E345-AFCF-D4AE-F287E4734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29C04-1CEF-4D6B-BA95-8D5D3D6ED83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25575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B46608B-0B86-BA90-208F-552C176BF9F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4B8FA65-1E19-B733-3841-0181108DDB1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0E5DA2-5552-BC7E-3B3F-35F3684E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0A6807-DADA-4FC9-9814-8D24AA560130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42B38-3E2F-2FCF-70A9-68ED4D9912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0C62C-AA6A-154D-4D10-0BEC2D0BC9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E81677E-734A-4DC8-AECA-4A783C4183C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E875DFAF-CED3-1643-7FCC-999B1F0A04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1768" y="1592560"/>
            <a:ext cx="9288463" cy="3672879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Awake my soul and with the sun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Thy daily stage of duty run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Shake off dull sloth and joyful rise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To pay thy morning sacrifice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91C40771-A4B1-849F-D057-08FD1C038F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7" y="1508918"/>
            <a:ext cx="9217025" cy="3840163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Let all thy converse be sincere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Thy conscience as the noon-day clear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Think how all seeing God thy ways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all thy secret thoughts surveys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EBC4BC73-16BF-923E-E2B5-B87E5D444C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9356" y="1556556"/>
            <a:ext cx="9793288" cy="3744887"/>
          </a:xfrm>
        </p:spPr>
        <p:txBody>
          <a:bodyPr/>
          <a:lstStyle/>
          <a:p>
            <a:pPr eaLnBrk="1" hangingPunct="1"/>
            <a:r>
              <a:rPr lang="en-AU" altLang="en-US" sz="26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praise to thee who safe hast kept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hast refreshed me whilst I slept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Grant Lord when I from death shall wake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may of endless light partake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CE95C2F0-A060-F88E-1D30-6BC95EF039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3637" y="1628973"/>
            <a:ext cx="9864725" cy="3600053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Lord I my vows to Thee renew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Disperse my sins as morning dew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Guard my first springs of thought and will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with Thyself my spirit fill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722682B9-8B13-A619-CE55-D04950FB08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1351756"/>
            <a:ext cx="10009187" cy="4154487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chemeClr val="bg1"/>
                </a:solidFill>
              </a:rPr>
              <a:t>Verse 5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Direct control suggest this day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I design or do or say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That all my </a:t>
            </a:r>
            <a:r>
              <a:rPr lang="en-AU" altLang="en-US" sz="4000" dirty="0" err="1">
                <a:solidFill>
                  <a:schemeClr val="bg1"/>
                </a:solidFill>
              </a:rPr>
              <a:t>pow'rs</a:t>
            </a:r>
            <a:r>
              <a:rPr lang="en-AU" altLang="en-US" sz="4000" dirty="0">
                <a:solidFill>
                  <a:schemeClr val="bg1"/>
                </a:solidFill>
              </a:rPr>
              <a:t> with all their might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Thy sole glory may unite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E695F83A-B4C9-B0A2-5440-AF42947CA0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7612" y="1628564"/>
            <a:ext cx="9756775" cy="3600871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chemeClr val="bg1"/>
                </a:solidFill>
              </a:rPr>
              <a:t>Verse 6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Praise God from whom all blessings flow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Praise Him all creatures here below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Praise Him above angelic host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Praise Father Son and Holy Ghost</a:t>
            </a: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27DC10C7-5BFA-FB7A-9AFF-07E19E8BD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5516563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241136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Francois Hippolyte Barthelemon | Thomas Ken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Words: Public Domain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Music: Public Domain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SongSelect® Terms of Use.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210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Awake My Soul And With The Sun</dc:title>
  <dc:creator>ITS</dc:creator>
  <cp:lastModifiedBy>Narelle Wheaton</cp:lastModifiedBy>
  <cp:revision>5</cp:revision>
  <dcterms:created xsi:type="dcterms:W3CDTF">2015-12-29T05:13:44Z</dcterms:created>
  <dcterms:modified xsi:type="dcterms:W3CDTF">2023-05-31T06:13:37Z</dcterms:modified>
</cp:coreProperties>
</file>